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7145000" cy="13716000"/>
  <p:notesSz cx="17145000" cy="13716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5875" y="4251960"/>
            <a:ext cx="14573250" cy="2880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571750" y="7680960"/>
            <a:ext cx="12001500" cy="3429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857250" y="3154680"/>
            <a:ext cx="7458075" cy="9052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8829675" y="3154680"/>
            <a:ext cx="7458075" cy="9052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7250" y="548640"/>
            <a:ext cx="15430500" cy="2194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57250" y="3154680"/>
            <a:ext cx="15430500" cy="9052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829300" y="12755880"/>
            <a:ext cx="5486400" cy="685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857250" y="12755880"/>
            <a:ext cx="3943350" cy="685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2344400" y="12755880"/>
            <a:ext cx="3943350" cy="685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142840" cy="137143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142840" cy="137143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142840" cy="137143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142840" cy="137143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142840" cy="137143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142840" cy="137143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142840" cy="137143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2026-09-07T10:19:36Z</dcterms:created>
  <dcterms:modified xsi:type="dcterms:W3CDTF">2026-09-07T10:19:36Z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2026-09-07T00:00:00Z</vt:filetime>
  </property>
  <property fmtid="{D5CDD505-2E9C-101B-9397-08002B2CF9AE}" pid="3" name="Creator">
    <vt:lpwstr>Adobe Acrobat 26.2</vt:lpwstr>
  </property>
  <property fmtid="{D5CDD505-2E9C-101B-9397-08002B2CF9AE}" pid="4" name="LastSaved">
    <vt:filetime>2026-09-07T00:00:00Z</vt:filetime>
  </property>
  <property fmtid="{D5CDD505-2E9C-101B-9397-08002B2CF9AE}" pid="5" name="Producer">
    <vt:lpwstr>Adobe Acrobat 26.2 Image Conversion Plug-in</vt:lpwstr>
  </property>
</Properties>
</file>